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23" r:id="rId2"/>
    <p:sldId id="257" r:id="rId3"/>
    <p:sldId id="321" r:id="rId4"/>
    <p:sldId id="310" r:id="rId5"/>
    <p:sldId id="308" r:id="rId6"/>
    <p:sldId id="267" r:id="rId7"/>
    <p:sldId id="320" r:id="rId8"/>
    <p:sldId id="312" r:id="rId9"/>
    <p:sldId id="313" r:id="rId10"/>
    <p:sldId id="314" r:id="rId11"/>
    <p:sldId id="315" r:id="rId12"/>
    <p:sldId id="316" r:id="rId13"/>
    <p:sldId id="317" r:id="rId14"/>
    <p:sldId id="322" r:id="rId15"/>
  </p:sldIdLst>
  <p:sldSz cx="12192000" cy="6858000"/>
  <p:notesSz cx="7104063" cy="10234613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671"/>
    <a:srgbClr val="FE0573"/>
    <a:srgbClr val="68BDF4"/>
    <a:srgbClr val="FFCC29"/>
    <a:srgbClr val="6ABFF5"/>
    <a:srgbClr val="DC5D3D"/>
    <a:srgbClr val="FF8D41"/>
    <a:srgbClr val="202020"/>
    <a:srgbClr val="32323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9" autoAdjust="0"/>
    <p:restoredTop sz="94660"/>
  </p:normalViewPr>
  <p:slideViewPr>
    <p:cSldViewPr snapToGrid="0">
      <p:cViewPr>
        <p:scale>
          <a:sx n="66" d="100"/>
          <a:sy n="66" d="100"/>
        </p:scale>
        <p:origin x="-85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042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149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408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microsoft.com/office/2007/relationships/hdphoto" Target="../media/hdphoto5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microsoft.com/office/2007/relationships/hdphoto" Target="../media/hdphoto7.wdp"/><Relationship Id="rId5" Type="http://schemas.openxmlformats.org/officeDocument/2006/relationships/image" Target="../media/image11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microsoft.com/office/2007/relationships/hdphoto" Target="../media/hdphoto8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microsoft.com/office/2007/relationships/hdphoto" Target="../media/hdphoto8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KARAOKE%5d%20L&#7898;P%20CH&#218;NG%20TA%20&#272;O&#192;N%20K&#7870;T%20-.mp4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slide nội q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8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35" descr="图片包含 镜子, 汽车, 室内, 反射&#10;&#10;已生成高可信度的说明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92249" y="0"/>
            <a:ext cx="8456101" cy="747309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6936" y="-167092"/>
            <a:ext cx="5002213" cy="154997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23834" y="1069901"/>
            <a:ext cx="3771915" cy="2343150"/>
            <a:chOff x="6955" y="2361"/>
            <a:chExt cx="5473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149" r="34357"/>
            <a:stretch/>
          </p:blipFill>
          <p:spPr>
            <a:xfrm>
              <a:off x="6955" y="2361"/>
              <a:ext cx="5473" cy="4228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7646" y="3420"/>
              <a:ext cx="4124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SVN-Whimsy" panose="02040603050506020204" pitchFamily="18" charset="0"/>
                  <a:cs typeface="+mn-ea"/>
                  <a:sym typeface="+mn-lt"/>
                </a:rPr>
                <a:t>Nội quy </a:t>
              </a:r>
            </a:p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SVN-Whimsy" panose="02040603050506020204" pitchFamily="18" charset="0"/>
                  <a:cs typeface="+mn-ea"/>
                  <a:sym typeface="+mn-lt"/>
                </a:rPr>
                <a:t>lớp học</a:t>
              </a:r>
              <a:endParaRPr lang="zh-CN" altLang="en-US" sz="3200" b="1">
                <a:solidFill>
                  <a:srgbClr val="DC5D3D"/>
                </a:solidFill>
                <a:latin typeface="SVN-Whimsy" panose="0204060305050602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17" name="文本框 3"/>
          <p:cNvSpPr txBox="1"/>
          <p:nvPr/>
        </p:nvSpPr>
        <p:spPr>
          <a:xfrm>
            <a:off x="5364110" y="677003"/>
            <a:ext cx="5985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DC5D3D"/>
                </a:solidFill>
                <a:latin typeface="SVN-Whimsy" panose="02040603050506020204" pitchFamily="18" charset="0"/>
                <a:cs typeface="+mn-ea"/>
                <a:sym typeface="+mn-lt"/>
              </a:rPr>
              <a:t>4. </a:t>
            </a:r>
            <a:r>
              <a:rPr lang="en-US" altLang="zh-CN" sz="2800" b="1" dirty="0" err="1">
                <a:solidFill>
                  <a:srgbClr val="DC5D3D"/>
                </a:solidFill>
                <a:latin typeface="SVN-Whimsy" panose="02040603050506020204" pitchFamily="18" charset="0"/>
                <a:cs typeface="+mn-ea"/>
                <a:sym typeface="+mn-lt"/>
              </a:rPr>
              <a:t>Bật</a:t>
            </a:r>
            <a:r>
              <a:rPr lang="en-US" altLang="zh-CN" sz="2800" b="1" dirty="0">
                <a:solidFill>
                  <a:srgbClr val="DC5D3D"/>
                </a:solidFill>
                <a:latin typeface="SVN-Whimsy" panose="02040603050506020204" pitchFamily="18" charset="0"/>
                <a:cs typeface="+mn-ea"/>
                <a:sym typeface="+mn-lt"/>
              </a:rPr>
              <a:t> camera – </a:t>
            </a:r>
            <a:r>
              <a:rPr lang="en-US" altLang="zh-CN" sz="2800" b="1" dirty="0" err="1">
                <a:solidFill>
                  <a:srgbClr val="DC5D3D"/>
                </a:solidFill>
                <a:latin typeface="SVN-Whimsy" panose="02040603050506020204" pitchFamily="18" charset="0"/>
                <a:cs typeface="+mn-ea"/>
                <a:sym typeface="+mn-lt"/>
              </a:rPr>
              <a:t>Tắt</a:t>
            </a:r>
            <a:r>
              <a:rPr lang="en-US" altLang="zh-CN" sz="2800" b="1" dirty="0">
                <a:solidFill>
                  <a:srgbClr val="DC5D3D"/>
                </a:solidFill>
                <a:latin typeface="SVN-Whimsy" panose="02040603050506020204" pitchFamily="18" charset="0"/>
                <a:cs typeface="+mn-ea"/>
                <a:sym typeface="+mn-lt"/>
              </a:rPr>
              <a:t> micro</a:t>
            </a:r>
            <a:endParaRPr lang="zh-CN" altLang="en-US" sz="2800" b="1" dirty="0">
              <a:solidFill>
                <a:srgbClr val="DC5D3D"/>
              </a:solidFill>
              <a:latin typeface="SVN-Whimsy" panose="02040603050506020204" pitchFamily="18" charset="0"/>
              <a:cs typeface="+mn-ea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17245" y="1378415"/>
            <a:ext cx="6110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Luôn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bật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camera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để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chúng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ta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có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thể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thấy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nhau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Chỉ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bật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micro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khi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tham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gia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phát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biểu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,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tương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tác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.</a:t>
            </a:r>
            <a:endParaRPr lang="en-US" sz="3200" dirty="0">
              <a:solidFill>
                <a:srgbClr val="68BDF4"/>
              </a:solidFill>
              <a:latin typeface="SVN-Apple" panose="02040603050506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Tắt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micro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để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tránh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tạp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âm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,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giữ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trật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tự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cho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không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gian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lớp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học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33" b="89617" l="2396" r="100000">
                        <a14:foregroundMark x1="62780" y1="24441" x2="62780" y2="24441"/>
                        <a14:foregroundMark x1="39776" y1="36901" x2="39776" y2="36901"/>
                        <a14:foregroundMark x1="43610" y1="25399" x2="43610" y2="25399"/>
                        <a14:foregroundMark x1="39776" y1="42013" x2="39776" y2="42013"/>
                        <a14:foregroundMark x1="38179" y1="34026" x2="38179" y2="34026"/>
                        <a14:foregroundMark x1="38179" y1="24760" x2="38179" y2="24760"/>
                        <a14:foregroundMark x1="61502" y1="25080" x2="61502" y2="25080"/>
                        <a14:foregroundMark x1="75240" y1="35304" x2="75240" y2="35304"/>
                        <a14:foregroundMark x1="80990" y1="29872" x2="80990" y2="29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835" y="2272877"/>
            <a:ext cx="5220742" cy="522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6923" y1="57857" x2="46923" y2="57857"/>
                        <a14:foregroundMark x1="51538" y1="50714" x2="51538" y2="50714"/>
                        <a14:foregroundMark x1="51538" y1="30000" x2="51538" y2="30000"/>
                        <a14:foregroundMark x1="51538" y1="30000" x2="51538" y2="30000"/>
                        <a14:foregroundMark x1="46923" y1="45714" x2="46923" y2="45714"/>
                        <a14:foregroundMark x1="50769" y1="67143" x2="50769" y2="67143"/>
                        <a14:foregroundMark x1="61538" y1="45714" x2="61538" y2="45714"/>
                        <a14:foregroundMark x1="61538" y1="35714" x2="61538" y2="3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618" y="4672432"/>
            <a:ext cx="2066136" cy="222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6939" y1="52449" x2="46939" y2="52449"/>
                        <a14:foregroundMark x1="45102" y1="40204" x2="45102" y2="40204"/>
                        <a14:foregroundMark x1="38163" y1="36327" x2="38163" y2="36327"/>
                        <a14:foregroundMark x1="28776" y1="35918" x2="28776" y2="35918"/>
                        <a14:foregroundMark x1="35918" y1="36939" x2="35918" y2="36939"/>
                        <a14:foregroundMark x1="65714" y1="40000" x2="65714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095" y="4632932"/>
            <a:ext cx="2225068" cy="222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11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1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35" descr="图片包含 镜子, 汽车, 室内, 反射&#10;&#10;已生成高可信度的说明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95749" y="257658"/>
            <a:ext cx="7538720" cy="583501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6936" y="-167092"/>
            <a:ext cx="5002213" cy="154997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23834" y="1069901"/>
            <a:ext cx="3771915" cy="2343150"/>
            <a:chOff x="6955" y="2361"/>
            <a:chExt cx="5473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149" r="34357"/>
            <a:stretch/>
          </p:blipFill>
          <p:spPr>
            <a:xfrm>
              <a:off x="6955" y="2361"/>
              <a:ext cx="5473" cy="4228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7674" y="3420"/>
              <a:ext cx="4096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SVN-Whimsy" panose="02040603050506020204" pitchFamily="18" charset="0"/>
                  <a:cs typeface="+mn-ea"/>
                  <a:sym typeface="+mn-lt"/>
                </a:rPr>
                <a:t>Quy tắc</a:t>
              </a:r>
            </a:p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SVN-Whimsy" panose="02040603050506020204" pitchFamily="18" charset="0"/>
                  <a:cs typeface="+mn-ea"/>
                  <a:sym typeface="+mn-lt"/>
                </a:rPr>
                <a:t> ứng xử</a:t>
              </a:r>
              <a:endParaRPr lang="zh-CN" altLang="en-US" sz="3200" b="1">
                <a:solidFill>
                  <a:srgbClr val="DC5D3D"/>
                </a:solidFill>
                <a:latin typeface="SVN-Whimsy" panose="0204060305050602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17" name="文本框 3"/>
          <p:cNvSpPr txBox="1"/>
          <p:nvPr/>
        </p:nvSpPr>
        <p:spPr>
          <a:xfrm>
            <a:off x="4998017" y="1144977"/>
            <a:ext cx="5985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en-US" altLang="zh-CN" sz="3200" b="1">
                <a:solidFill>
                  <a:srgbClr val="DC5D3D"/>
                </a:solidFill>
                <a:latin typeface="SVN-Whimsy" panose="02040603050506020204" pitchFamily="18" charset="0"/>
                <a:cs typeface="+mn-ea"/>
                <a:sym typeface="+mn-lt"/>
              </a:rPr>
              <a:t>Tôn trọng mọi người</a:t>
            </a:r>
            <a:endParaRPr lang="zh-CN" altLang="en-US" sz="3200" b="1">
              <a:solidFill>
                <a:srgbClr val="DC5D3D"/>
              </a:solidFill>
              <a:latin typeface="SVN-Whimsy" panose="02040603050506020204" pitchFamily="18" charset="0"/>
              <a:cs typeface="+mn-ea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94628" y="1729214"/>
            <a:ext cx="63398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Tập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trung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nghe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giảng</a:t>
            </a:r>
            <a:endParaRPr lang="en-US" sz="3200" dirty="0">
              <a:solidFill>
                <a:srgbClr val="68BDF4"/>
              </a:solidFill>
              <a:latin typeface="SVN-Apple" panose="02040603050506020204" pitchFamily="18" charset="0"/>
              <a:cs typeface="Adobe Arabic" pitchFamily="18" charset="-78"/>
            </a:endParaRPr>
          </a:p>
          <a:p>
            <a:pPr marL="342900" indent="-342900">
              <a:buFontTx/>
              <a:buChar char="-"/>
            </a:pP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Giơ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tay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khi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phát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biểu</a:t>
            </a:r>
            <a:endParaRPr lang="en-US" sz="3200" dirty="0">
              <a:solidFill>
                <a:srgbClr val="68BDF4"/>
              </a:solidFill>
              <a:latin typeface="SVN-Apple" panose="02040603050506020204" pitchFamily="18" charset="0"/>
              <a:cs typeface="Adobe Arabic" pitchFamily="18" charset="-78"/>
            </a:endParaRPr>
          </a:p>
          <a:p>
            <a:pPr marL="342900" indent="-342900">
              <a:buFontTx/>
              <a:buChar char="-"/>
            </a:pP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Lắng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nghe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khi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người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khác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nói</a:t>
            </a:r>
            <a:endParaRPr lang="en-US" sz="3200" dirty="0">
              <a:solidFill>
                <a:srgbClr val="68BDF4"/>
              </a:solidFill>
              <a:latin typeface="SVN-Apple" panose="02040603050506020204" pitchFamily="18" charset="0"/>
              <a:cs typeface="Adobe Arabic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2188" y1="55051" x2="62188" y2="55051"/>
                        <a14:foregroundMark x1="64958" y1="37374" x2="64958" y2="37374"/>
                        <a14:foregroundMark x1="84349" y1="17172" x2="84349" y2="17172"/>
                        <a14:foregroundMark x1="86011" y1="15152" x2="86011" y2="15152"/>
                        <a14:foregroundMark x1="84349" y1="11616" x2="84349" y2="11616"/>
                        <a14:foregroundMark x1="83241" y1="14141" x2="83241" y2="14141"/>
                        <a14:foregroundMark x1="88504" y1="35354" x2="88504" y2="35354"/>
                        <a14:backgroundMark x1="12050" y1="8081" x2="12050" y2="8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5" y="3110909"/>
            <a:ext cx="6877050" cy="3771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B91CAEF-D0D5-4D6B-B796-2CB0C2A977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3" y="3780521"/>
            <a:ext cx="4884604" cy="27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35" descr="图片包含 镜子, 汽车, 室内, 反射&#10;&#10;已生成高可信度的说明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42265" y="257658"/>
            <a:ext cx="8770712" cy="583501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6936" y="-167092"/>
            <a:ext cx="5002213" cy="154997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23834" y="1069901"/>
            <a:ext cx="3771915" cy="2343150"/>
            <a:chOff x="6955" y="2361"/>
            <a:chExt cx="5473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149" r="34357"/>
            <a:stretch/>
          </p:blipFill>
          <p:spPr>
            <a:xfrm>
              <a:off x="6955" y="2361"/>
              <a:ext cx="5473" cy="4228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7646" y="3420"/>
              <a:ext cx="4124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SVN-Whimsy" panose="02040603050506020204" pitchFamily="18" charset="0"/>
                  <a:cs typeface="+mn-ea"/>
                  <a:sym typeface="+mn-lt"/>
                </a:rPr>
                <a:t>Quy tắc</a:t>
              </a:r>
            </a:p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SVN-Whimsy" panose="02040603050506020204" pitchFamily="18" charset="0"/>
                  <a:cs typeface="+mn-ea"/>
                  <a:sym typeface="+mn-lt"/>
                </a:rPr>
                <a:t> ứng xử</a:t>
              </a:r>
              <a:endParaRPr lang="zh-CN" altLang="en-US" sz="3200" b="1">
                <a:solidFill>
                  <a:srgbClr val="DC5D3D"/>
                </a:solidFill>
                <a:latin typeface="SVN-Whimsy" panose="0204060305050602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17" name="文本框 3"/>
          <p:cNvSpPr txBox="1"/>
          <p:nvPr/>
        </p:nvSpPr>
        <p:spPr>
          <a:xfrm>
            <a:off x="5034799" y="673599"/>
            <a:ext cx="5985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DC5D3D"/>
                </a:solidFill>
                <a:latin typeface="SVN-Whimsy" panose="02040603050506020204" pitchFamily="18" charset="0"/>
                <a:cs typeface="+mn-ea"/>
                <a:sym typeface="+mn-lt"/>
              </a:rPr>
              <a:t>2. </a:t>
            </a:r>
            <a:r>
              <a:rPr lang="en-US" altLang="zh-CN" sz="3200" b="1" dirty="0" err="1">
                <a:solidFill>
                  <a:srgbClr val="DC5D3D"/>
                </a:solidFill>
                <a:latin typeface="SVN-Whimsy" panose="02040603050506020204" pitchFamily="18" charset="0"/>
                <a:cs typeface="+mn-ea"/>
                <a:sym typeface="+mn-lt"/>
              </a:rPr>
              <a:t>Tinh</a:t>
            </a:r>
            <a:r>
              <a:rPr lang="en-US" altLang="zh-CN" sz="3200" b="1" dirty="0">
                <a:solidFill>
                  <a:srgbClr val="DC5D3D"/>
                </a:solidFill>
                <a:latin typeface="SVN-Whimsy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DC5D3D"/>
                </a:solidFill>
                <a:latin typeface="SVN-Whimsy" panose="02040603050506020204" pitchFamily="18" charset="0"/>
                <a:cs typeface="+mn-ea"/>
                <a:sym typeface="+mn-lt"/>
              </a:rPr>
              <a:t>thần</a:t>
            </a:r>
            <a:r>
              <a:rPr lang="en-US" altLang="zh-CN" sz="3200" b="1" dirty="0">
                <a:solidFill>
                  <a:srgbClr val="DC5D3D"/>
                </a:solidFill>
                <a:latin typeface="SVN-Whimsy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DC5D3D"/>
                </a:solidFill>
                <a:latin typeface="SVN-Whimsy" panose="02040603050506020204" pitchFamily="18" charset="0"/>
                <a:cs typeface="+mn-ea"/>
                <a:sym typeface="+mn-lt"/>
              </a:rPr>
              <a:t>trách</a:t>
            </a:r>
            <a:r>
              <a:rPr lang="en-US" altLang="zh-CN" sz="3200" b="1" dirty="0">
                <a:solidFill>
                  <a:srgbClr val="DC5D3D"/>
                </a:solidFill>
                <a:latin typeface="SVN-Whimsy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DC5D3D"/>
                </a:solidFill>
                <a:latin typeface="SVN-Whimsy" panose="02040603050506020204" pitchFamily="18" charset="0"/>
                <a:cs typeface="+mn-ea"/>
                <a:sym typeface="+mn-lt"/>
              </a:rPr>
              <a:t>nhiệm</a:t>
            </a:r>
            <a:endParaRPr lang="en-US" altLang="zh-CN" sz="3200" b="1" dirty="0">
              <a:solidFill>
                <a:srgbClr val="DC5D3D"/>
              </a:solidFill>
              <a:latin typeface="SVN-Whimsy" panose="02040603050506020204" pitchFamily="18" charset="0"/>
              <a:cs typeface="+mn-ea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34799" y="1104727"/>
            <a:ext cx="6802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Tuân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thủ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nội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quy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lớp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học</a:t>
            </a:r>
            <a:endParaRPr lang="en-US" sz="3600" dirty="0">
              <a:solidFill>
                <a:srgbClr val="68BDF4"/>
              </a:solidFill>
              <a:latin typeface="SVN-Apple" panose="02040603050506020204" pitchFamily="18" charset="0"/>
              <a:cs typeface="Adobe Arabic" pitchFamily="18" charset="-78"/>
            </a:endParaRPr>
          </a:p>
          <a:p>
            <a:pPr marL="342900" indent="-342900">
              <a:buFontTx/>
              <a:buChar char="-"/>
            </a:pP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Tham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gia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lớp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học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tích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cực</a:t>
            </a:r>
            <a:endParaRPr lang="en-US" sz="3600" dirty="0">
              <a:solidFill>
                <a:srgbClr val="68BDF4"/>
              </a:solidFill>
              <a:latin typeface="SVN-Apple" panose="02040603050506020204" pitchFamily="18" charset="0"/>
              <a:cs typeface="Adobe Arabic" pitchFamily="18" charset="-78"/>
            </a:endParaRPr>
          </a:p>
          <a:p>
            <a:pPr marL="342900" indent="-342900">
              <a:buFontTx/>
              <a:buChar char="-"/>
            </a:pP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Sử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dụng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“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khung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trò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chuyện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”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đúng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mục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đích</a:t>
            </a:r>
            <a:endParaRPr lang="en-US" sz="3600" dirty="0">
              <a:solidFill>
                <a:srgbClr val="68BDF4"/>
              </a:solidFill>
              <a:latin typeface="SVN-Apple" panose="02040603050506020204" pitchFamily="18" charset="0"/>
              <a:cs typeface="Adobe Arabic" pitchFamily="18" charset="-78"/>
            </a:endParaRPr>
          </a:p>
          <a:p>
            <a:pPr marL="342900" indent="-342900">
              <a:buFontTx/>
              <a:buChar char="-"/>
            </a:pP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Không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làm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việc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riêng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2188" y1="55051" x2="62188" y2="55051"/>
                        <a14:foregroundMark x1="64958" y1="37374" x2="64958" y2="37374"/>
                        <a14:foregroundMark x1="84349" y1="17172" x2="84349" y2="17172"/>
                        <a14:foregroundMark x1="86011" y1="15152" x2="86011" y2="15152"/>
                        <a14:foregroundMark x1="84349" y1="11616" x2="84349" y2="11616"/>
                        <a14:foregroundMark x1="83241" y1="14141" x2="83241" y2="14141"/>
                        <a14:foregroundMark x1="88504" y1="35354" x2="88504" y2="35354"/>
                        <a14:backgroundMark x1="12050" y1="8081" x2="12050" y2="8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5" y="3413051"/>
            <a:ext cx="6877050" cy="34697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50298ED-BF12-426B-A75C-5695FD2F2A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443" y="3580586"/>
            <a:ext cx="5820587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2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9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6936" y="-167092"/>
            <a:ext cx="5002213" cy="154997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FB28C58-E080-4F84-8EEC-CF07F19C4457}"/>
              </a:ext>
            </a:extLst>
          </p:cNvPr>
          <p:cNvGrpSpPr/>
          <p:nvPr/>
        </p:nvGrpSpPr>
        <p:grpSpPr>
          <a:xfrm>
            <a:off x="3371850" y="95693"/>
            <a:ext cx="9389550" cy="6735536"/>
            <a:chOff x="1695450" y="257658"/>
            <a:chExt cx="9939019" cy="6735536"/>
          </a:xfrm>
        </p:grpSpPr>
        <p:pic>
          <p:nvPicPr>
            <p:cNvPr id="15" name="图片 35" descr="图片包含 镜子, 汽车, 室内, 反射&#10;&#10;已生成高可信度的说明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95450" y="257658"/>
              <a:ext cx="9939019" cy="6735536"/>
            </a:xfrm>
            <a:prstGeom prst="rect">
              <a:avLst/>
            </a:prstGeom>
          </p:spPr>
        </p:pic>
        <p:sp>
          <p:nvSpPr>
            <p:cNvPr id="17" name="文本框 3"/>
            <p:cNvSpPr txBox="1"/>
            <p:nvPr/>
          </p:nvSpPr>
          <p:spPr>
            <a:xfrm>
              <a:off x="3672137" y="728603"/>
              <a:ext cx="59856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DC5D3D"/>
                  </a:solidFill>
                  <a:latin typeface="SVN-Whimsy" panose="02040603050506020204" pitchFamily="18" charset="0"/>
                  <a:cs typeface="+mn-ea"/>
                  <a:sym typeface="+mn-lt"/>
                </a:rPr>
                <a:t>3.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SVN-Whimsy" panose="02040603050506020204" pitchFamily="18" charset="0"/>
                  <a:cs typeface="+mn-ea"/>
                  <a:sym typeface="+mn-lt"/>
                </a:rPr>
                <a:t>chủ</a:t>
              </a:r>
              <a:r>
                <a:rPr lang="en-US" altLang="zh-CN" sz="3200" b="1" dirty="0">
                  <a:solidFill>
                    <a:srgbClr val="DC5D3D"/>
                  </a:solidFill>
                  <a:latin typeface="SVN-Whimsy" panose="02040603050506020204" pitchFamily="18" charset="0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SVN-Whimsy" panose="02040603050506020204" pitchFamily="18" charset="0"/>
                  <a:cs typeface="+mn-ea"/>
                  <a:sym typeface="+mn-lt"/>
                </a:rPr>
                <a:t>động</a:t>
              </a:r>
              <a:endParaRPr lang="en-US" altLang="zh-CN" sz="3200" b="1" dirty="0">
                <a:solidFill>
                  <a:srgbClr val="DC5D3D"/>
                </a:solidFill>
                <a:latin typeface="SVN-Whimsy" panose="0204060305050602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916767" y="1116230"/>
            <a:ext cx="68688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Khuyến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khích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đặt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câu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hỏi</a:t>
            </a:r>
            <a:endParaRPr lang="en-US" sz="3600" dirty="0">
              <a:solidFill>
                <a:srgbClr val="68BDF4"/>
              </a:solidFill>
              <a:latin typeface="SVN-Apple" panose="02040603050506020204" pitchFamily="18" charset="0"/>
              <a:cs typeface="Adobe Arabic" pitchFamily="18" charset="-78"/>
            </a:endParaRPr>
          </a:p>
          <a:p>
            <a:pPr marL="342900" indent="-342900">
              <a:buFontTx/>
              <a:buChar char="-"/>
            </a:pP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Ghi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chép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bài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đầy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đủ</a:t>
            </a:r>
            <a:endParaRPr lang="en-US" sz="3600" dirty="0">
              <a:solidFill>
                <a:srgbClr val="68BDF4"/>
              </a:solidFill>
              <a:latin typeface="SVN-Apple" panose="02040603050506020204" pitchFamily="18" charset="0"/>
              <a:cs typeface="Adobe Arabic" pitchFamily="18" charset="-78"/>
            </a:endParaRPr>
          </a:p>
          <a:p>
            <a:pPr marL="342900" indent="-342900">
              <a:buFontTx/>
              <a:buChar char="-"/>
            </a:pP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Nộp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bài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tập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đúng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hạn</a:t>
            </a:r>
            <a:endParaRPr lang="en-US" sz="3600" dirty="0">
              <a:solidFill>
                <a:srgbClr val="68BDF4"/>
              </a:solidFill>
              <a:latin typeface="SVN-Apple" panose="02040603050506020204" pitchFamily="18" charset="0"/>
              <a:cs typeface="Adobe Arabic" pitchFamily="18" charset="-78"/>
            </a:endParaRPr>
          </a:p>
          <a:p>
            <a:pPr marL="342900" indent="-342900">
              <a:buFontTx/>
              <a:buChar char="-"/>
            </a:pP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Chủ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động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tìm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sự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trợ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giúp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khi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gặp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khó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khăn</a:t>
            </a:r>
            <a:endParaRPr lang="en-US" sz="3600" dirty="0">
              <a:solidFill>
                <a:srgbClr val="68BDF4"/>
              </a:solidFill>
              <a:latin typeface="SVN-Apple" panose="02040603050506020204" pitchFamily="18" charset="0"/>
              <a:cs typeface="Adobe Arabic" pitchFamily="18" charset="-78"/>
            </a:endParaRPr>
          </a:p>
          <a:p>
            <a:pPr marL="342900" indent="-342900">
              <a:buFontTx/>
              <a:buChar char="-"/>
            </a:pP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Chủ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động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giúp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đỡ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các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bạn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3C1B6B-2BAA-47AE-A771-C093192944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219" y="4226533"/>
            <a:ext cx="8990476" cy="3009524"/>
          </a:xfrm>
          <a:prstGeom prst="rect">
            <a:avLst/>
          </a:prstGeom>
        </p:spPr>
      </p:pic>
      <p:grpSp>
        <p:nvGrpSpPr>
          <p:cNvPr id="13" name="组合 6">
            <a:extLst>
              <a:ext uri="{FF2B5EF4-FFF2-40B4-BE49-F238E27FC236}">
                <a16:creationId xmlns:a16="http://schemas.microsoft.com/office/drawing/2014/main" xmlns="" id="{0EF47998-DA7A-4CD7-99E3-E2AF18F22101}"/>
              </a:ext>
            </a:extLst>
          </p:cNvPr>
          <p:cNvGrpSpPr/>
          <p:nvPr/>
        </p:nvGrpSpPr>
        <p:grpSpPr>
          <a:xfrm>
            <a:off x="323834" y="1069901"/>
            <a:ext cx="3771915" cy="2343150"/>
            <a:chOff x="6955" y="2361"/>
            <a:chExt cx="5473" cy="4228"/>
          </a:xfrm>
        </p:grpSpPr>
        <p:pic>
          <p:nvPicPr>
            <p:cNvPr id="14" name="图片 2" descr="999ba5066198f2db59d550c4dbd2090b">
              <a:extLst>
                <a:ext uri="{FF2B5EF4-FFF2-40B4-BE49-F238E27FC236}">
                  <a16:creationId xmlns:a16="http://schemas.microsoft.com/office/drawing/2014/main" xmlns="" id="{A12374EE-ACFB-419D-8917-5683E49A64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149" r="34357"/>
            <a:stretch/>
          </p:blipFill>
          <p:spPr>
            <a:xfrm>
              <a:off x="6955" y="2361"/>
              <a:ext cx="5473" cy="4228"/>
            </a:xfrm>
            <a:prstGeom prst="rect">
              <a:avLst/>
            </a:prstGeom>
          </p:spPr>
        </p:pic>
        <p:sp>
          <p:nvSpPr>
            <p:cNvPr id="16" name="文本框 3">
              <a:extLst>
                <a:ext uri="{FF2B5EF4-FFF2-40B4-BE49-F238E27FC236}">
                  <a16:creationId xmlns:a16="http://schemas.microsoft.com/office/drawing/2014/main" xmlns="" id="{F902A548-12F2-4B47-B341-4339479FCD85}"/>
                </a:ext>
              </a:extLst>
            </p:cNvPr>
            <p:cNvSpPr txBox="1"/>
            <p:nvPr/>
          </p:nvSpPr>
          <p:spPr>
            <a:xfrm>
              <a:off x="7646" y="3420"/>
              <a:ext cx="4124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SVN-Whimsy" panose="02040603050506020204" pitchFamily="18" charset="0"/>
                  <a:cs typeface="+mn-ea"/>
                  <a:sym typeface="+mn-lt"/>
                </a:rPr>
                <a:t>Quy tắc</a:t>
              </a:r>
            </a:p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SVN-Whimsy" panose="02040603050506020204" pitchFamily="18" charset="0"/>
                  <a:cs typeface="+mn-ea"/>
                  <a:sym typeface="+mn-lt"/>
                </a:rPr>
                <a:t> ứng xử</a:t>
              </a:r>
              <a:endParaRPr lang="zh-CN" altLang="en-US" sz="3200" b="1">
                <a:solidFill>
                  <a:srgbClr val="DC5D3D"/>
                </a:solidFill>
                <a:latin typeface="SVN-Whimsy" panose="02040603050506020204" pitchFamily="18" charset="0"/>
                <a:cs typeface="+mn-ea"/>
                <a:sym typeface="+mn-lt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ACCEB1-3B12-4C8F-BDD1-8BF571F398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1546" y="4405400"/>
            <a:ext cx="2255716" cy="22526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DCE545A-FE67-415B-A896-B5C5D8C446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8716" y="4750986"/>
            <a:ext cx="2078878" cy="207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8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8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10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ảnh nền\lớp họ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850" y="-618186"/>
            <a:ext cx="12956148" cy="748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hlinkClick r:id="rId3" action="ppaction://hlinkfile"/>
          </p:cNvPr>
          <p:cNvSpPr txBox="1"/>
          <p:nvPr/>
        </p:nvSpPr>
        <p:spPr>
          <a:xfrm>
            <a:off x="1219200" y="2590801"/>
            <a:ext cx="10261600" cy="820737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sz="4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HỌC TẬP TỐT!</a:t>
            </a:r>
          </a:p>
        </p:txBody>
      </p:sp>
    </p:spTree>
    <p:extLst>
      <p:ext uri="{BB962C8B-B14F-4D97-AF65-F5344CB8AC3E}">
        <p14:creationId xmlns:p14="http://schemas.microsoft.com/office/powerpoint/2010/main" val="111712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1626689" y="203145"/>
            <a:ext cx="9140102" cy="5034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1437" y="4204368"/>
            <a:ext cx="5812495" cy="1801041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924" y="3053006"/>
            <a:ext cx="5751358" cy="477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509" y="971129"/>
            <a:ext cx="3684164" cy="57592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8F2AD3E-7461-4FD0-9D49-D2BB84D6F0EC}"/>
              </a:ext>
            </a:extLst>
          </p:cNvPr>
          <p:cNvSpPr txBox="1"/>
          <p:nvPr/>
        </p:nvSpPr>
        <p:spPr>
          <a:xfrm>
            <a:off x="4055503" y="1628138"/>
            <a:ext cx="3983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ln>
                  <a:solidFill>
                    <a:schemeClr val="bg1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50000">
                      <a:srgbClr val="FFCC29"/>
                    </a:gs>
                    <a:gs pos="100000">
                      <a:srgbClr val="FFCC29"/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VN-Poky's" panose="020B0606040200020203" pitchFamily="34" charset="0"/>
              </a:rPr>
              <a:t>NỘI </a:t>
            </a:r>
            <a:r>
              <a:rPr lang="en-US" sz="6000" smtClean="0">
                <a:ln>
                  <a:solidFill>
                    <a:schemeClr val="bg1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50000">
                      <a:srgbClr val="FFCC29"/>
                    </a:gs>
                    <a:gs pos="100000">
                      <a:srgbClr val="FFCC29"/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VN-Poky's" panose="020B0606040200020203" pitchFamily="34" charset="0"/>
              </a:rPr>
              <a:t>QUY</a:t>
            </a:r>
            <a:endParaRPr lang="en-US" sz="6000" dirty="0">
              <a:ln>
                <a:solidFill>
                  <a:schemeClr val="bg1">
                    <a:lumMod val="50000"/>
                  </a:schemeClr>
                </a:solidFill>
              </a:ln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50000">
                    <a:srgbClr val="FFCC29"/>
                  </a:gs>
                  <a:gs pos="100000">
                    <a:srgbClr val="FFCC29"/>
                  </a:gs>
                </a:gsLst>
                <a:lin ang="5400000" scaled="1"/>
                <a:tileRect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SVN-Poky's" panose="020B0606040200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FCFE87C-AE73-48AE-89CD-DE9C52987490}"/>
              </a:ext>
            </a:extLst>
          </p:cNvPr>
          <p:cNvSpPr txBox="1"/>
          <p:nvPr/>
        </p:nvSpPr>
        <p:spPr>
          <a:xfrm>
            <a:off x="2152205" y="2924659"/>
            <a:ext cx="7880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VN-Whimsy" panose="02040603050506020204" pitchFamily="18" charset="0"/>
              </a:rPr>
              <a:t>LỚP HỌC TRỰC TUYẾN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702855" y="227965"/>
            <a:ext cx="6550660" cy="5034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5255" y="3819315"/>
            <a:ext cx="5812495" cy="1801041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924" y="3053006"/>
            <a:ext cx="5751358" cy="477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509" y="971129"/>
            <a:ext cx="3684164" cy="5759280"/>
          </a:xfrm>
          <a:prstGeom prst="rect">
            <a:avLst/>
          </a:prstGeom>
        </p:spPr>
      </p:pic>
      <p:sp>
        <p:nvSpPr>
          <p:cNvPr id="11" name="文本框 26">
            <a:extLst>
              <a:ext uri="{FF2B5EF4-FFF2-40B4-BE49-F238E27FC236}">
                <a16:creationId xmlns:a16="http://schemas.microsoft.com/office/drawing/2014/main" xmlns="" id="{4511F2B9-6A6D-4654-8D02-A78127397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765" y="1628140"/>
            <a:ext cx="5196840" cy="220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DC5D3D"/>
                </a:solidFill>
                <a:latin typeface="SVN-Whimsy" panose="02040603050506020204" pitchFamily="18" charset="0"/>
                <a:ea typeface="+mn-ea"/>
                <a:cs typeface="+mn-ea"/>
                <a:sym typeface="+mn-lt"/>
              </a:rPr>
              <a:t> CHÀO MỪNG CÁC EM ĐẾN VỚI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DC5D3D"/>
                </a:solidFill>
                <a:latin typeface="SVN-Whimsy" panose="02040603050506020204" pitchFamily="18" charset="0"/>
                <a:ea typeface="+mn-ea"/>
                <a:cs typeface="+mn-ea"/>
                <a:sym typeface="+mn-lt"/>
              </a:rPr>
              <a:t>LỚP HỌC TRỰC TUYẾN</a:t>
            </a:r>
            <a:endParaRPr lang="zh-CN" altLang="en-US" sz="3200" b="1" dirty="0">
              <a:solidFill>
                <a:srgbClr val="DC5D3D"/>
              </a:solidFill>
              <a:latin typeface="SVN-Whimsy" panose="02040603050506020204" pitchFamily="18" charset="0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831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89787" y="250063"/>
            <a:ext cx="5002213" cy="1549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587A43C-94DA-4EBB-A366-0140B0489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7" y="250063"/>
            <a:ext cx="8907946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599" y="1873745"/>
            <a:ext cx="611794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SVN-Aaron Script" panose="02000505070000020002" pitchFamily="50" charset="-1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SVN-Aaron Script" panose="02000505070000020002" pitchFamily="50" charset="-1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SVN-Aaron Script" panose="02000505070000020002" pitchFamily="50" charset="-18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SVN-Aaron Script" panose="02000505070000020002" pitchFamily="50" charset="-1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SVN-Aaron Script" panose="02000505070000020002" pitchFamily="50" charset="-1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hôm</a:t>
            </a:r>
            <a:r>
              <a:rPr lang="en-US" sz="3200" b="1" dirty="0">
                <a:solidFill>
                  <a:srgbClr val="FF0000"/>
                </a:solidFill>
                <a:latin typeface="SVN-Aaron Script" panose="02000505070000020002" pitchFamily="50" charset="-18"/>
              </a:rPr>
              <a:t> nay </a:t>
            </a:r>
            <a:r>
              <a:rPr lang="en-US" sz="3200" b="1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SVN-Aaron Script" panose="02000505070000020002" pitchFamily="50" charset="-1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lỗi</a:t>
            </a:r>
            <a:r>
              <a:rPr lang="en-US" sz="3200" b="1" dirty="0">
                <a:solidFill>
                  <a:srgbClr val="FF0000"/>
                </a:solidFill>
                <a:latin typeface="SVN-Aaron Script" panose="02000505070000020002" pitchFamily="50" charset="-1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SVN-Aaron Script" panose="02000505070000020002" pitchFamily="50" charset="-1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SVN-Aaron Script" panose="02000505070000020002" pitchFamily="50" charset="-1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SVN-Aaron Script" panose="02000505070000020002" pitchFamily="50" charset="-1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hôm</a:t>
            </a:r>
            <a:r>
              <a:rPr lang="en-US" sz="3200" b="1" dirty="0">
                <a:solidFill>
                  <a:srgbClr val="FF0000"/>
                </a:solidFill>
                <a:latin typeface="SVN-Aaron Script" panose="02000505070000020002" pitchFamily="50" charset="-1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SVN-Aaron Script" panose="02000505070000020002" pitchFamily="50" charset="-18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Nếu</a:t>
            </a:r>
            <a:r>
              <a:rPr lang="en-US" sz="3200" b="1" dirty="0">
                <a:solidFill>
                  <a:srgbClr val="FF0000"/>
                </a:solidFill>
                <a:latin typeface="SVN-Aaron Script" panose="02000505070000020002" pitchFamily="50" charset="-1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SVN-Aaron Script" panose="02000505070000020002" pitchFamily="50" charset="-18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ngừng</a:t>
            </a:r>
            <a:r>
              <a:rPr lang="en-US" sz="3200" b="1" dirty="0">
                <a:solidFill>
                  <a:srgbClr val="FF0000"/>
                </a:solidFill>
                <a:latin typeface="SVN-Aaron Script" panose="02000505070000020002" pitchFamily="50" charset="-1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SVN-Aaron Script" panose="02000505070000020002" pitchFamily="50" charset="-1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thì</a:t>
            </a:r>
            <a:r>
              <a:rPr lang="en-US" sz="3200" b="1" dirty="0">
                <a:solidFill>
                  <a:srgbClr val="FF0000"/>
                </a:solidFill>
                <a:latin typeface="SVN-Aaron Script" panose="02000505070000020002" pitchFamily="50" charset="-1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SVN-Aaron Script" panose="02000505070000020002" pitchFamily="50" charset="-18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SVN-Aaron Script" panose="02000505070000020002" pitchFamily="50" charset="-1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ngừng</a:t>
            </a:r>
            <a:r>
              <a:rPr lang="en-US" sz="3200" b="1" dirty="0">
                <a:solidFill>
                  <a:srgbClr val="FF0000"/>
                </a:solidFill>
                <a:latin typeface="SVN-Aaron Script" panose="02000505070000020002" pitchFamily="50" charset="-1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SVN-Aaron Script" panose="02000505070000020002" pitchFamily="50" charset="-1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SVN-Aaron Script" panose="02000505070000020002" pitchFamily="50" charset="-18"/>
              </a:rPr>
              <a:t>. 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SVN-Aaron Script" panose="02000505070000020002" pitchFamily="50" charset="-18"/>
              </a:rPr>
              <a:t>(Dorothy </a:t>
            </a:r>
            <a:r>
              <a:rPr lang="en-US" sz="3600" b="1" dirty="0" err="1">
                <a:solidFill>
                  <a:srgbClr val="0070C0"/>
                </a:solidFill>
                <a:latin typeface="SVN-Aaron Script" panose="02000505070000020002" pitchFamily="50" charset="-18"/>
              </a:rPr>
              <a:t>Billington</a:t>
            </a:r>
            <a:r>
              <a:rPr lang="en-US" sz="3600" b="1" dirty="0">
                <a:solidFill>
                  <a:srgbClr val="0070C0"/>
                </a:solidFill>
                <a:latin typeface="SVN-Aaron Script" panose="02000505070000020002" pitchFamily="50" charset="-18"/>
              </a:rPr>
              <a:t>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44A650-E666-4199-B36E-9A7B86D30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13" y="971129"/>
            <a:ext cx="3684164" cy="5759280"/>
          </a:xfrm>
          <a:prstGeom prst="rect">
            <a:avLst/>
          </a:prstGeom>
        </p:spPr>
      </p:pic>
      <p:pic>
        <p:nvPicPr>
          <p:cNvPr id="12" name="图片 20">
            <a:extLst>
              <a:ext uri="{FF2B5EF4-FFF2-40B4-BE49-F238E27FC236}">
                <a16:creationId xmlns:a16="http://schemas.microsoft.com/office/drawing/2014/main" xmlns="" id="{8931AE34-FA4A-4E5C-A7B8-26957151D0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92387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63B14F-C828-448F-892B-9940C75F7C7A}"/>
              </a:ext>
            </a:extLst>
          </p:cNvPr>
          <p:cNvGrpSpPr/>
          <p:nvPr/>
        </p:nvGrpSpPr>
        <p:grpSpPr>
          <a:xfrm>
            <a:off x="4634865" y="267143"/>
            <a:ext cx="6550660" cy="5034280"/>
            <a:chOff x="4634865" y="267143"/>
            <a:chExt cx="6550660" cy="5034280"/>
          </a:xfrm>
        </p:grpSpPr>
        <p:pic>
          <p:nvPicPr>
            <p:cNvPr id="22530" name="图片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908" t="16713" b="14111"/>
            <a:stretch>
              <a:fillRect/>
            </a:stretch>
          </p:blipFill>
          <p:spPr>
            <a:xfrm>
              <a:off x="4634865" y="267143"/>
              <a:ext cx="6550660" cy="50342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273834" y="3564550"/>
              <a:ext cx="5002213" cy="1549970"/>
            </a:xfrm>
            <a:prstGeom prst="rect">
              <a:avLst/>
            </a:prstGeom>
          </p:spPr>
        </p:pic>
      </p:grpSp>
      <p:sp>
        <p:nvSpPr>
          <p:cNvPr id="4" name="文本框 26"/>
          <p:cNvSpPr txBox="1">
            <a:spLocks noChangeArrowheads="1"/>
          </p:cNvSpPr>
          <p:nvPr/>
        </p:nvSpPr>
        <p:spPr bwMode="auto">
          <a:xfrm>
            <a:off x="5176520" y="2008598"/>
            <a:ext cx="51968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DC5D3D"/>
                </a:solidFill>
                <a:latin typeface="SVN-Whimsy" panose="02040603050506020204" pitchFamily="18" charset="0"/>
                <a:ea typeface="+mn-ea"/>
                <a:cs typeface="+mn-ea"/>
                <a:sym typeface="+mn-lt"/>
              </a:rPr>
              <a:t>NỘI QUY VÀ NHẮC NHỞ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DC5D3D"/>
                </a:solidFill>
                <a:latin typeface="SVN-Whimsy" panose="02040603050506020204" pitchFamily="18" charset="0"/>
                <a:ea typeface="+mn-ea"/>
                <a:cs typeface="+mn-ea"/>
                <a:sym typeface="+mn-lt"/>
              </a:rPr>
              <a:t>TRONG LỚP HỌC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DC5D3D"/>
                </a:solidFill>
                <a:latin typeface="SVN-Whimsy" panose="02040603050506020204" pitchFamily="18" charset="0"/>
                <a:ea typeface="+mn-ea"/>
                <a:cs typeface="+mn-ea"/>
                <a:sym typeface="+mn-lt"/>
              </a:rPr>
              <a:t>TRỰC TUYẾN</a:t>
            </a:r>
            <a:endParaRPr lang="zh-CN" altLang="en-US" sz="3200" b="1" dirty="0">
              <a:solidFill>
                <a:srgbClr val="DC5D3D"/>
              </a:solidFill>
              <a:latin typeface="SVN-Whimsy" panose="02040603050506020204" pitchFamily="18" charset="0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31" b="100000" l="0" r="100000">
                        <a14:foregroundMark x1="17143" y1="46531" x2="17143" y2="46531"/>
                        <a14:foregroundMark x1="16122" y1="60918" x2="16122" y2="60918"/>
                        <a14:foregroundMark x1="15816" y1="59388" x2="15816" y2="59388"/>
                        <a14:foregroundMark x1="20000" y1="50612" x2="20000" y2="50612"/>
                        <a14:foregroundMark x1="21020" y1="47857" x2="21020" y2="47857"/>
                        <a14:foregroundMark x1="9898" y1="49592" x2="9898" y2="49592"/>
                        <a14:foregroundMark x1="7041" y1="56837" x2="7041" y2="56837"/>
                        <a14:foregroundMark x1="11735" y1="55000" x2="11735" y2="55000"/>
                        <a14:foregroundMark x1="15306" y1="50408" x2="15306" y2="50408"/>
                        <a14:foregroundMark x1="17653" y1="55816" x2="17653" y2="55816"/>
                        <a14:foregroundMark x1="13061" y1="60714" x2="13061" y2="60714"/>
                        <a14:foregroundMark x1="11735" y1="64796" x2="11735" y2="64796"/>
                        <a14:foregroundMark x1="3265" y1="47245" x2="3265" y2="47245"/>
                        <a14:foregroundMark x1="7041" y1="47551" x2="7041" y2="47551"/>
                        <a14:foregroundMark x1="3469" y1="57653" x2="3469" y2="57653"/>
                        <a14:foregroundMark x1="84898" y1="22041" x2="84898" y2="22041"/>
                        <a14:foregroundMark x1="71327" y1="25408" x2="71327" y2="25408"/>
                        <a14:foregroundMark x1="59898" y1="22041" x2="59898" y2="22041"/>
                        <a14:foregroundMark x1="41939" y1="23061" x2="41939" y2="23061"/>
                        <a14:foregroundMark x1="45510" y1="22755" x2="45510" y2="22755"/>
                        <a14:foregroundMark x1="48061" y1="22755" x2="48061" y2="22755"/>
                        <a14:foregroundMark x1="52755" y1="23367" x2="52755" y2="23367"/>
                        <a14:foregroundMark x1="57653" y1="23571" x2="57653" y2="23571"/>
                        <a14:foregroundMark x1="79286" y1="23571" x2="79286" y2="23571"/>
                        <a14:foregroundMark x1="85408" y1="28265" x2="85408" y2="28265"/>
                        <a14:foregroundMark x1="88776" y1="23367" x2="88776" y2="23367"/>
                        <a14:foregroundMark x1="80816" y1="58673" x2="80816" y2="58673"/>
                        <a14:foregroundMark x1="86020" y1="55510" x2="86020" y2="55510"/>
                        <a14:foregroundMark x1="86020" y1="55510" x2="86020" y2="55510"/>
                        <a14:foregroundMark x1="86020" y1="55510" x2="86020" y2="55510"/>
                        <a14:foregroundMark x1="81837" y1="55510" x2="81837" y2="55510"/>
                        <a14:foregroundMark x1="84694" y1="54286" x2="84694" y2="54286"/>
                        <a14:foregroundMark x1="86224" y1="62245" x2="86224" y2="62245"/>
                        <a14:foregroundMark x1="89082" y1="60204" x2="89082" y2="60204"/>
                        <a14:foregroundMark x1="89286" y1="57347" x2="89286" y2="57347"/>
                        <a14:foregroundMark x1="87755" y1="53980" x2="87755" y2="53980"/>
                        <a14:foregroundMark x1="89286" y1="53980" x2="89286" y2="53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3" y="1190772"/>
            <a:ext cx="5522328" cy="552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图片 2" descr="3ec4e4e06a09aaf30d412a85484ee088"/>
          <p:cNvPicPr>
            <a:picLocks noChangeAspect="1"/>
          </p:cNvPicPr>
          <p:nvPr/>
        </p:nvPicPr>
        <p:blipFill rotWithShape="1">
          <a:blip r:embed="rId7"/>
          <a:srcRect b="71816"/>
          <a:stretch/>
        </p:blipFill>
        <p:spPr>
          <a:xfrm>
            <a:off x="5017770" y="4719388"/>
            <a:ext cx="7136130" cy="1937251"/>
          </a:xfrm>
          <a:prstGeom prst="rect">
            <a:avLst/>
          </a:prstGeom>
        </p:spPr>
      </p:pic>
      <p:pic>
        <p:nvPicPr>
          <p:cNvPr id="10" name="图片 20">
            <a:extLst>
              <a:ext uri="{FF2B5EF4-FFF2-40B4-BE49-F238E27FC236}">
                <a16:creationId xmlns:a16="http://schemas.microsoft.com/office/drawing/2014/main" xmlns="" id="{5746668A-3C8D-4BF0-BA61-2A107146DF8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93" y="246183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188304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C33A3B5-B948-43CC-922A-2D2779086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76" y="143357"/>
            <a:ext cx="5064447" cy="389898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91459" y="-114567"/>
            <a:ext cx="5002213" cy="154997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987375" y="1435403"/>
            <a:ext cx="7010379" cy="2343150"/>
            <a:chOff x="6955" y="2361"/>
            <a:chExt cx="11443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149"/>
            <a:stretch/>
          </p:blipFill>
          <p:spPr>
            <a:xfrm>
              <a:off x="6955" y="2361"/>
              <a:ext cx="11443" cy="4228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7611" y="3420"/>
              <a:ext cx="4243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SVN-Whimsy" panose="02040603050506020204" pitchFamily="18" charset="0"/>
                  <a:cs typeface="+mn-ea"/>
                  <a:sym typeface="+mn-lt"/>
                </a:rPr>
                <a:t>Nội quy </a:t>
              </a:r>
            </a:p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SVN-Whimsy" panose="02040603050506020204" pitchFamily="18" charset="0"/>
                  <a:cs typeface="+mn-ea"/>
                  <a:sym typeface="+mn-lt"/>
                </a:rPr>
                <a:t>lớp học</a:t>
              </a:r>
              <a:endParaRPr lang="zh-CN" altLang="en-US" sz="3200" b="1">
                <a:solidFill>
                  <a:srgbClr val="DC5D3D"/>
                </a:solidFill>
                <a:latin typeface="SVN-Whimsy" panose="02040603050506020204" pitchFamily="18" charset="0"/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394" y="3420"/>
              <a:ext cx="4027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SVN-Whimsy" panose="02040603050506020204" pitchFamily="18" charset="0"/>
                  <a:cs typeface="+mn-ea"/>
                  <a:sym typeface="+mn-lt"/>
                </a:rPr>
                <a:t>Quy tắc ứng xử</a:t>
              </a:r>
              <a:endParaRPr lang="zh-CN" altLang="en-US" sz="3200" b="1">
                <a:solidFill>
                  <a:srgbClr val="DC5D3D"/>
                </a:solidFill>
                <a:latin typeface="SVN-Whimsy" panose="0204060305050602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93055" y="1178712"/>
            <a:ext cx="37015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6ABFF5"/>
                </a:solidFill>
                <a:latin typeface="SVN-Aaron Script" panose="02000505070000020002" pitchFamily="50" charset="-18"/>
                <a:cs typeface="Adobe Arabic" pitchFamily="18" charset="-78"/>
              </a:rPr>
              <a:t>Để lớp học trực tuyến trở thành môi trường lành mạnh và hiệu quả, các em hãy ghi nhớ những điều sau: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BCFD98D-495D-4986-8874-A9F961440F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655" y="2485644"/>
            <a:ext cx="2755100" cy="42605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B4C020E-79A4-4C83-A008-CA18215A63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20" y="3140925"/>
            <a:ext cx="3878065" cy="356657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3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3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BEFD8FE-8638-4690-BBC2-2FCF9A4ECEC5}"/>
              </a:ext>
            </a:extLst>
          </p:cNvPr>
          <p:cNvSpPr/>
          <p:nvPr/>
        </p:nvSpPr>
        <p:spPr>
          <a:xfrm>
            <a:off x="-141890" y="-141890"/>
            <a:ext cx="12580883" cy="7173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임정봉 by 임정봉 | Dribbble">
            <a:extLst>
              <a:ext uri="{FF2B5EF4-FFF2-40B4-BE49-F238E27FC236}">
                <a16:creationId xmlns:a16="http://schemas.microsoft.com/office/drawing/2014/main" xmlns="" id="{4AF5E1C2-312E-40E1-AB72-C6FE754232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506" y="3261477"/>
            <a:ext cx="4857918" cy="36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1">
            <a:extLst>
              <a:ext uri="{FF2B5EF4-FFF2-40B4-BE49-F238E27FC236}">
                <a16:creationId xmlns:a16="http://schemas.microsoft.com/office/drawing/2014/main" xmlns="" id="{7219D320-439F-422A-8F76-16F49CFECD1A}"/>
              </a:ext>
            </a:extLst>
          </p:cNvPr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8">
            <a:extLst>
              <a:ext uri="{FF2B5EF4-FFF2-40B4-BE49-F238E27FC236}">
                <a16:creationId xmlns:a16="http://schemas.microsoft.com/office/drawing/2014/main" xmlns="" id="{E3834CB9-A02B-4B58-97FE-8B76EF92DC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6936" y="-167092"/>
            <a:ext cx="5002213" cy="1549970"/>
          </a:xfrm>
          <a:prstGeom prst="rect">
            <a:avLst/>
          </a:prstGeom>
        </p:spPr>
      </p:pic>
      <p:grpSp>
        <p:nvGrpSpPr>
          <p:cNvPr id="6" name="组合 6">
            <a:extLst>
              <a:ext uri="{FF2B5EF4-FFF2-40B4-BE49-F238E27FC236}">
                <a16:creationId xmlns:a16="http://schemas.microsoft.com/office/drawing/2014/main" xmlns="" id="{96246B8A-DB0B-4B9F-BA4B-1B06AFD8DB41}"/>
              </a:ext>
            </a:extLst>
          </p:cNvPr>
          <p:cNvGrpSpPr/>
          <p:nvPr/>
        </p:nvGrpSpPr>
        <p:grpSpPr>
          <a:xfrm>
            <a:off x="323834" y="1069901"/>
            <a:ext cx="3771915" cy="2343150"/>
            <a:chOff x="6955" y="2361"/>
            <a:chExt cx="5473" cy="4228"/>
          </a:xfrm>
        </p:grpSpPr>
        <p:pic>
          <p:nvPicPr>
            <p:cNvPr id="7" name="图片 2" descr="999ba5066198f2db59d550c4dbd2090b">
              <a:extLst>
                <a:ext uri="{FF2B5EF4-FFF2-40B4-BE49-F238E27FC236}">
                  <a16:creationId xmlns:a16="http://schemas.microsoft.com/office/drawing/2014/main" xmlns="" id="{78266EB3-380D-44AC-877F-37A8BECEF8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149" r="34357"/>
            <a:stretch/>
          </p:blipFill>
          <p:spPr>
            <a:xfrm>
              <a:off x="6955" y="2361"/>
              <a:ext cx="5473" cy="4228"/>
            </a:xfrm>
            <a:prstGeom prst="rect">
              <a:avLst/>
            </a:prstGeom>
          </p:spPr>
        </p:pic>
        <p:sp>
          <p:nvSpPr>
            <p:cNvPr id="8" name="文本框 3">
              <a:extLst>
                <a:ext uri="{FF2B5EF4-FFF2-40B4-BE49-F238E27FC236}">
                  <a16:creationId xmlns:a16="http://schemas.microsoft.com/office/drawing/2014/main" xmlns="" id="{E44A022C-89F9-4C86-A0AD-E7A99F245455}"/>
                </a:ext>
              </a:extLst>
            </p:cNvPr>
            <p:cNvSpPr txBox="1"/>
            <p:nvPr/>
          </p:nvSpPr>
          <p:spPr>
            <a:xfrm>
              <a:off x="7583" y="3503"/>
              <a:ext cx="4172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SVN-Whimsy" panose="02040603050506020204" pitchFamily="18" charset="0"/>
                  <a:cs typeface="+mn-ea"/>
                  <a:sym typeface="+mn-lt"/>
                </a:rPr>
                <a:t>Nội quy </a:t>
              </a:r>
            </a:p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SVN-Whimsy" panose="02040603050506020204" pitchFamily="18" charset="0"/>
                  <a:cs typeface="+mn-ea"/>
                  <a:sym typeface="+mn-lt"/>
                </a:rPr>
                <a:t>lớp học</a:t>
              </a:r>
              <a:endParaRPr lang="zh-CN" altLang="en-US" sz="3200" b="1">
                <a:solidFill>
                  <a:srgbClr val="DC5D3D"/>
                </a:solidFill>
                <a:latin typeface="SVN-Whimsy" panose="02040603050506020204" pitchFamily="18" charset="0"/>
                <a:cs typeface="+mn-ea"/>
                <a:sym typeface="+mn-lt"/>
              </a:endParaRPr>
            </a:p>
          </p:txBody>
        </p:sp>
      </p:grpSp>
      <p:pic>
        <p:nvPicPr>
          <p:cNvPr id="9" name="图片 2">
            <a:extLst>
              <a:ext uri="{FF2B5EF4-FFF2-40B4-BE49-F238E27FC236}">
                <a16:creationId xmlns:a16="http://schemas.microsoft.com/office/drawing/2014/main" xmlns="" id="{7D26342A-693B-4A9A-AE68-59994C9106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578" y="4386328"/>
            <a:ext cx="5225415" cy="27273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6373528-D83B-4D4D-B513-DA5579175AB1}"/>
              </a:ext>
            </a:extLst>
          </p:cNvPr>
          <p:cNvGrpSpPr/>
          <p:nvPr/>
        </p:nvGrpSpPr>
        <p:grpSpPr>
          <a:xfrm>
            <a:off x="4095749" y="257658"/>
            <a:ext cx="7538720" cy="5835015"/>
            <a:chOff x="4095749" y="257658"/>
            <a:chExt cx="7538720" cy="5835015"/>
          </a:xfrm>
        </p:grpSpPr>
        <p:pic>
          <p:nvPicPr>
            <p:cNvPr id="3" name="图片 35" descr="图片包含 镜子, 汽车, 室内, 反射&#10;&#10;已生成高可信度的说明">
              <a:extLst>
                <a:ext uri="{FF2B5EF4-FFF2-40B4-BE49-F238E27FC236}">
                  <a16:creationId xmlns:a16="http://schemas.microsoft.com/office/drawing/2014/main" xmlns="" id="{C91DA3CA-B0DA-41FF-82F1-6962CD2E9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95749" y="257658"/>
              <a:ext cx="7538720" cy="5835015"/>
            </a:xfrm>
            <a:prstGeom prst="rect">
              <a:avLst/>
            </a:prstGeom>
          </p:spPr>
        </p:pic>
        <p:sp>
          <p:nvSpPr>
            <p:cNvPr id="10" name="文本框 3">
              <a:extLst>
                <a:ext uri="{FF2B5EF4-FFF2-40B4-BE49-F238E27FC236}">
                  <a16:creationId xmlns:a16="http://schemas.microsoft.com/office/drawing/2014/main" xmlns="" id="{493DBB32-C617-4925-84C9-CE3121B9983D}"/>
                </a:ext>
              </a:extLst>
            </p:cNvPr>
            <p:cNvSpPr txBox="1"/>
            <p:nvPr/>
          </p:nvSpPr>
          <p:spPr>
            <a:xfrm>
              <a:off x="5458509" y="1248975"/>
              <a:ext cx="48665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SVN-Whimsy" panose="02040603050506020204" pitchFamily="18" charset="0"/>
                  <a:cs typeface="+mn-ea"/>
                  <a:sym typeface="+mn-lt"/>
                </a:rPr>
                <a:t>1. Vào lớp đúng giờ</a:t>
              </a:r>
              <a:endParaRPr lang="zh-CN" altLang="en-US" sz="3200" b="1">
                <a:solidFill>
                  <a:srgbClr val="DC5D3D"/>
                </a:solidFill>
                <a:latin typeface="SVN-Whimsy" panose="0204060305050602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2B45D83-74C0-4D00-AAFD-AE24656AC3B8}"/>
              </a:ext>
            </a:extLst>
          </p:cNvPr>
          <p:cNvSpPr/>
          <p:nvPr/>
        </p:nvSpPr>
        <p:spPr>
          <a:xfrm>
            <a:off x="5071801" y="1887051"/>
            <a:ext cx="56400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- </a:t>
            </a:r>
            <a:r>
              <a:rPr lang="en-US" sz="40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Học</a:t>
            </a:r>
            <a:r>
              <a:rPr lang="en-US" sz="40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40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theo</a:t>
            </a:r>
            <a:r>
              <a:rPr lang="en-US" sz="40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40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thời</a:t>
            </a:r>
            <a:r>
              <a:rPr lang="en-US" sz="40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40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khóa</a:t>
            </a:r>
            <a:r>
              <a:rPr lang="en-US" sz="40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40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biểu</a:t>
            </a:r>
            <a:endParaRPr lang="en-US" sz="4000" dirty="0">
              <a:solidFill>
                <a:srgbClr val="68BDF4"/>
              </a:solidFill>
              <a:latin typeface="SVN-Apple" panose="02040603050506020204" pitchFamily="18" charset="0"/>
              <a:cs typeface="Adobe Arabic" pitchFamily="18" charset="-78"/>
            </a:endParaRPr>
          </a:p>
          <a:p>
            <a:r>
              <a:rPr lang="en-US" sz="40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- </a:t>
            </a:r>
            <a:r>
              <a:rPr lang="en-US" sz="40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Vào</a:t>
            </a:r>
            <a:r>
              <a:rPr lang="en-US" sz="40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40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lớp</a:t>
            </a:r>
            <a:r>
              <a:rPr lang="en-US" sz="40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40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học</a:t>
            </a:r>
            <a:r>
              <a:rPr lang="en-US" sz="40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40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trước</a:t>
            </a:r>
            <a:r>
              <a:rPr lang="en-US" sz="40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5 </a:t>
            </a:r>
            <a:r>
              <a:rPr lang="en-US" sz="40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phút</a:t>
            </a:r>
            <a:endParaRPr lang="en-US" sz="4000" dirty="0">
              <a:solidFill>
                <a:srgbClr val="68BDF4"/>
              </a:solidFill>
              <a:latin typeface="SVN-App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453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6936" y="-167092"/>
            <a:ext cx="5002213" cy="154997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23834" y="1069901"/>
            <a:ext cx="3771915" cy="2343150"/>
            <a:chOff x="6955" y="2361"/>
            <a:chExt cx="5473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149" r="34357"/>
            <a:stretch/>
          </p:blipFill>
          <p:spPr>
            <a:xfrm>
              <a:off x="6955" y="2361"/>
              <a:ext cx="5473" cy="4228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7646" y="3420"/>
              <a:ext cx="4124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SVN-Whimsy" panose="02040603050506020204" pitchFamily="18" charset="0"/>
                  <a:cs typeface="+mn-ea"/>
                  <a:sym typeface="+mn-lt"/>
                </a:rPr>
                <a:t>Nội quy </a:t>
              </a:r>
            </a:p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SVN-Whimsy" panose="02040603050506020204" pitchFamily="18" charset="0"/>
                  <a:cs typeface="+mn-ea"/>
                  <a:sym typeface="+mn-lt"/>
                </a:rPr>
                <a:t>lớp học</a:t>
              </a:r>
              <a:endParaRPr lang="zh-CN" altLang="en-US" sz="3200" b="1">
                <a:solidFill>
                  <a:srgbClr val="DC5D3D"/>
                </a:solidFill>
                <a:latin typeface="SVN-Whimsy" panose="02040603050506020204" pitchFamily="18" charset="0"/>
                <a:cs typeface="+mn-ea"/>
                <a:sym typeface="+mn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4D5C7E1-A275-4ADB-9ACA-5790962D6BC7}"/>
              </a:ext>
            </a:extLst>
          </p:cNvPr>
          <p:cNvGrpSpPr/>
          <p:nvPr/>
        </p:nvGrpSpPr>
        <p:grpSpPr>
          <a:xfrm>
            <a:off x="4095749" y="257658"/>
            <a:ext cx="7538720" cy="5835015"/>
            <a:chOff x="4095749" y="257658"/>
            <a:chExt cx="7538720" cy="5835015"/>
          </a:xfrm>
        </p:grpSpPr>
        <p:pic>
          <p:nvPicPr>
            <p:cNvPr id="15" name="图片 35" descr="图片包含 镜子, 汽车, 室内, 反射&#10;&#10;已生成高可信度的说明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95749" y="257658"/>
              <a:ext cx="7538720" cy="5835015"/>
            </a:xfrm>
            <a:prstGeom prst="rect">
              <a:avLst/>
            </a:prstGeom>
          </p:spPr>
        </p:pic>
        <p:sp>
          <p:nvSpPr>
            <p:cNvPr id="17" name="文本框 3"/>
            <p:cNvSpPr txBox="1"/>
            <p:nvPr/>
          </p:nvSpPr>
          <p:spPr>
            <a:xfrm>
              <a:off x="5458509" y="1248975"/>
              <a:ext cx="48665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SVN-Whimsy" panose="02040603050506020204" pitchFamily="18" charset="0"/>
                  <a:cs typeface="+mn-ea"/>
                  <a:sym typeface="+mn-lt"/>
                </a:rPr>
                <a:t>2. Trang phục lịch sự</a:t>
              </a:r>
              <a:endParaRPr lang="zh-CN" altLang="en-US" sz="3200" b="1">
                <a:solidFill>
                  <a:srgbClr val="DC5D3D"/>
                </a:solidFill>
                <a:latin typeface="SVN-Whimsy" panose="0204060305050602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203188" y="1978053"/>
            <a:ext cx="56648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Khuyến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khích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mặc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đồng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phục</a:t>
            </a:r>
            <a:endParaRPr lang="en-US" sz="3200" dirty="0">
              <a:solidFill>
                <a:srgbClr val="68BDF4"/>
              </a:solidFill>
              <a:latin typeface="SVN-Apple" panose="02040603050506020204" pitchFamily="18" charset="0"/>
              <a:cs typeface="Adobe Arabic" pitchFamily="18" charset="-78"/>
            </a:endParaRPr>
          </a:p>
          <a:p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- 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Trang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phục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lịch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sự</a:t>
            </a:r>
            <a:r>
              <a:rPr lang="en-US" sz="32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, </a:t>
            </a:r>
            <a:r>
              <a:rPr lang="en-US" sz="3200" dirty="0" err="1" smtClean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chỉn</a:t>
            </a:r>
            <a:r>
              <a:rPr lang="en-US" sz="3200" dirty="0" smtClean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2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chu</a:t>
            </a:r>
            <a:endParaRPr lang="en-US" sz="3200" dirty="0">
              <a:solidFill>
                <a:srgbClr val="68BDF4"/>
              </a:solidFill>
              <a:latin typeface="SVN-Apple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4EB123A-FAE0-4BBB-99E3-07B95948E6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1" y="3618314"/>
            <a:ext cx="4855207" cy="3002819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xmlns="" id="{627E86C5-197C-430D-9AF1-597EBD85E5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814" y="3684216"/>
            <a:ext cx="5225415" cy="272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2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35" descr="图片包含 镜子, 汽车, 室内, 反射&#10;&#10;已生成高可信度的说明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95749" y="257658"/>
            <a:ext cx="7538720" cy="583501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6936" y="-167092"/>
            <a:ext cx="5002213" cy="154997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23834" y="1069901"/>
            <a:ext cx="3771915" cy="2343150"/>
            <a:chOff x="6955" y="2361"/>
            <a:chExt cx="5473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149" r="34357"/>
            <a:stretch/>
          </p:blipFill>
          <p:spPr>
            <a:xfrm>
              <a:off x="6955" y="2361"/>
              <a:ext cx="5473" cy="4228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7618" y="3420"/>
              <a:ext cx="4152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SVN-Whimsy" panose="02040603050506020204" pitchFamily="18" charset="0"/>
                  <a:cs typeface="+mn-ea"/>
                  <a:sym typeface="+mn-lt"/>
                </a:rPr>
                <a:t>Nội quy </a:t>
              </a:r>
            </a:p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SVN-Whimsy" panose="02040603050506020204" pitchFamily="18" charset="0"/>
                  <a:cs typeface="+mn-ea"/>
                  <a:sym typeface="+mn-lt"/>
                </a:rPr>
                <a:t>lớp học</a:t>
              </a:r>
              <a:endParaRPr lang="zh-CN" altLang="en-US" sz="3200" b="1">
                <a:solidFill>
                  <a:srgbClr val="DC5D3D"/>
                </a:solidFill>
                <a:latin typeface="SVN-Whimsy" panose="0204060305050602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17" name="文本框 3"/>
          <p:cNvSpPr txBox="1"/>
          <p:nvPr/>
        </p:nvSpPr>
        <p:spPr>
          <a:xfrm>
            <a:off x="5512261" y="777513"/>
            <a:ext cx="4866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DC5D3D"/>
                </a:solidFill>
                <a:latin typeface="SVN-Whimsy" panose="02040603050506020204" pitchFamily="18" charset="0"/>
                <a:cs typeface="+mn-ea"/>
                <a:sym typeface="+mn-lt"/>
              </a:rPr>
              <a:t>3. Chuẩn bị học liệu</a:t>
            </a:r>
            <a:endParaRPr lang="zh-CN" altLang="en-US" sz="3200" b="1">
              <a:solidFill>
                <a:srgbClr val="DC5D3D"/>
              </a:solidFill>
              <a:latin typeface="SVN-Whimsy" panose="02040603050506020204" pitchFamily="18" charset="0"/>
              <a:cs typeface="+mn-ea"/>
              <a:sym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1" y="1332078"/>
            <a:ext cx="58492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Chuẩn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bị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đầy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đủ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sách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vở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,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dụng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cụ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học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tập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.</a:t>
            </a:r>
          </a:p>
          <a:p>
            <a:pPr marL="342900" indent="-342900"/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- 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Hoàn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thành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bài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tập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,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dặn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dò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 smtClean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của</a:t>
            </a:r>
            <a:r>
              <a:rPr lang="en-US" sz="3600" dirty="0" smtClean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giáo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 </a:t>
            </a:r>
            <a:r>
              <a:rPr lang="en-US" sz="3600" dirty="0" err="1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viên</a:t>
            </a:r>
            <a:r>
              <a:rPr lang="en-US" sz="3600" dirty="0">
                <a:solidFill>
                  <a:srgbClr val="68BDF4"/>
                </a:solidFill>
                <a:latin typeface="SVN-Apple" panose="02040603050506020204" pitchFamily="18" charset="0"/>
                <a:cs typeface="Adobe Arabic" pitchFamily="18" charset="-78"/>
              </a:rPr>
              <a:t>.</a:t>
            </a:r>
            <a:endParaRPr lang="en-US" sz="3600" dirty="0">
              <a:solidFill>
                <a:srgbClr val="68BDF4"/>
              </a:solidFill>
              <a:latin typeface="SVN-Apple" panose="02040603050506020204" pitchFamily="18" charset="0"/>
            </a:endParaRPr>
          </a:p>
        </p:txBody>
      </p:sp>
      <p:pic>
        <p:nvPicPr>
          <p:cNvPr id="7170" name="Picture 2" descr="vector trẻ em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0600" y1="52200" x2="40600" y2="52200"/>
                        <a14:foregroundMark x1="29400" y1="52400" x2="29400" y2="52400"/>
                        <a14:foregroundMark x1="31000" y1="54200" x2="31000" y2="54200"/>
                        <a14:foregroundMark x1="30800" y1="61000" x2="30800" y2="61000"/>
                        <a14:foregroundMark x1="70800" y1="61800" x2="70800" y2="61800"/>
                        <a14:foregroundMark x1="45600" y1="41800" x2="45600" y2="41800"/>
                        <a14:foregroundMark x1="57600" y1="37000" x2="57600" y2="37000"/>
                        <a14:foregroundMark x1="56800" y1="26400" x2="56800" y2="26400"/>
                        <a14:foregroundMark x1="59200" y1="24000" x2="59200" y2="24000"/>
                        <a14:foregroundMark x1="40600" y1="34200" x2="40600" y2="34200"/>
                        <a14:foregroundMark x1="67400" y1="49000" x2="67400" y2="49000"/>
                        <a14:foregroundMark x1="43600" y1="53400" x2="43600" y2="53400"/>
                        <a14:foregroundMark x1="35400" y1="53400" x2="35400" y2="53400"/>
                        <a14:foregroundMark x1="41600" y1="54600" x2="41600" y2="54600"/>
                        <a14:foregroundMark x1="26400" y1="53400" x2="26400" y2="53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527" y="1332078"/>
            <a:ext cx="7372350" cy="737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8" y="3019778"/>
            <a:ext cx="3987534" cy="39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5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F5227563-2D2A-4A86-BDF5-6F7862AB666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G:\第十四批\614121"/>
  <p:tag name="ISPRING_PRESENTATION_TITLE" val="5a962cc57b967"/>
  <p:tag name="ISPRING_FIRST_PUBLISH" val="1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342</Words>
  <Application>Microsoft Office PowerPoint</Application>
  <PresentationFormat>Custom</PresentationFormat>
  <Paragraphs>67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www.freeppt7.com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Nhan Laptop</cp:lastModifiedBy>
  <cp:revision>178</cp:revision>
  <dcterms:created xsi:type="dcterms:W3CDTF">2017-08-03T09:01:00Z</dcterms:created>
  <dcterms:modified xsi:type="dcterms:W3CDTF">2021-09-09T09:09:28Z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